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15"/>
      <p:bold r:id="rId16"/>
      <p:italic r:id="rId17"/>
      <p:boldItalic r:id="rId18"/>
    </p:embeddedFont>
    <p:embeddedFont>
      <p:font typeface="Nunito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74037f0a31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74037f0a31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74037f0a31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74037f0a31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4037f0a31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74037f0a31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74037f0a3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74037f0a3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74037f0a3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74037f0a3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740a67c93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740a67c93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74037f0a3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74037f0a3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74037f0a3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74037f0a3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74037f0a3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74037f0a3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4037f0a3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4037f0a3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74037f0a31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74037f0a31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6909575" y="80075"/>
            <a:ext cx="21897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2"/>
                </a:solidFill>
              </a:rPr>
              <a:t>AeroHack 2025 - CS</a:t>
            </a:r>
            <a:endParaRPr sz="1500" b="1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swanth994/Algo-for-Rubik-s-Cub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swanth994/Algo-for-Rubik-s-Cub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swanth994/Algo-for-Rubik-s-Cub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0" y="931050"/>
            <a:ext cx="8520600" cy="144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 AeroHack 2025 CS</a:t>
            </a:r>
            <a:endParaRPr dirty="0"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26443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Rubik's Cube Solver</a:t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5544100" y="4276825"/>
            <a:ext cx="41037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Presented by: </a:t>
            </a:r>
            <a:r>
              <a:rPr lang="en" sz="1900" b="1">
                <a:solidFill>
                  <a:schemeClr val="accent2"/>
                </a:solidFill>
              </a:rPr>
              <a:t>Jaswanth Gosu</a:t>
            </a:r>
            <a:endParaRPr sz="1900" b="1">
              <a:solidFill>
                <a:schemeClr val="accent2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00" y="232275"/>
            <a:ext cx="3045625" cy="8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352675" y="389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Future Enhancements</a:t>
            </a:r>
            <a:endParaRPr b="1"/>
          </a:p>
        </p:txBody>
      </p:sp>
      <p:sp>
        <p:nvSpPr>
          <p:cNvPr id="121" name="Google Shape;121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400" b="1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Potential Upgrades:</a:t>
            </a:r>
            <a:endParaRPr sz="1400" b="1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Algorithm Improvements: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IDA Search:* Memory-efficient deep search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Pattern Databases: Pre-computed heuristic tables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Kociemba's Algorithm: Two-phase solving approach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Interface Enhancements: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3D Visualization: Interactive 3D cube model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Mobile App: Cross-platform deployment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Web Interface: Browser-based solver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Advanced Features: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Scramble Analysis: Difficulty prediction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Multiple Algorithms: User-selectable solving methods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  <a:latin typeface="Nunito"/>
                <a:ea typeface="Nunito"/>
                <a:cs typeface="Nunito"/>
                <a:sym typeface="Nunito"/>
              </a:rPr>
              <a:t>Competition Mode: Speed-solving optimizations</a:t>
            </a: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900" b="1"/>
              <a:t>Why Our Solution Stands Out</a:t>
            </a:r>
            <a:endParaRPr sz="3400" b="1"/>
          </a:p>
        </p:txBody>
      </p:sp>
      <p:sp>
        <p:nvSpPr>
          <p:cNvPr id="127" name="Google Shape;127;p23"/>
          <p:cNvSpPr txBox="1"/>
          <p:nvPr/>
        </p:nvSpPr>
        <p:spPr>
          <a:xfrm>
            <a:off x="362500" y="1062150"/>
            <a:ext cx="4554600" cy="31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Competitive Advantages</a:t>
            </a:r>
            <a:endParaRPr sz="12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1. Algorithmic Sophistication</a:t>
            </a:r>
            <a:endParaRPr sz="12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A* with custom heuristics outperforms basic BFS/DFS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Smart pruning reduces search complexity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Parallel processing enables real-world speed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2. User Experience</a:t>
            </a:r>
            <a:endParaRPr sz="12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Dual interfaces (CLI + GUI) support different use cases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Animated solving process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Intuitive controls and feedback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4917100" y="1349075"/>
            <a:ext cx="4246500" cy="29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3. Code Quality</a:t>
            </a:r>
            <a:endParaRPr sz="12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Modular, maintainable architecture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Comprehensive testing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Professional documentation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4. Practical Performance</a:t>
            </a:r>
            <a:endParaRPr sz="12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Fast solving times suitable for live demos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Robust error handling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Scalable design for future enhancements</a:t>
            </a:r>
            <a:endParaRPr sz="12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 dirty="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578000" y="4147275"/>
            <a:ext cx="6072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 dirty="0">
                <a:solidFill>
                  <a:schemeClr val="hlink"/>
                </a:solidFill>
                <a:hlinkClick r:id="rId3"/>
              </a:rPr>
              <a:t>Check Out Code in GitHub : Click Here</a:t>
            </a:r>
            <a:r>
              <a:rPr lang="en" sz="1900" u="sng" dirty="0">
                <a:solidFill>
                  <a:schemeClr val="hlink"/>
                </a:solidFill>
              </a:rPr>
              <a:t>  </a:t>
            </a:r>
            <a:endParaRPr sz="1900" dirty="0">
              <a:solidFill>
                <a:schemeClr val="dk2"/>
              </a:solidFill>
            </a:endParaRPr>
          </a:p>
        </p:txBody>
      </p:sp>
      <p:pic>
        <p:nvPicPr>
          <p:cNvPr id="2" name="Google Shape;65;p14">
            <a:extLst>
              <a:ext uri="{FF2B5EF4-FFF2-40B4-BE49-F238E27FC236}">
                <a16:creationId xmlns:a16="http://schemas.microsoft.com/office/drawing/2014/main" id="{2EB90694-9BF3-A189-9EDC-D8DF11A13F3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4917100" y="4204312"/>
            <a:ext cx="287228" cy="28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 b="1">
                <a:latin typeface="Roboto"/>
                <a:ea typeface="Roboto"/>
                <a:cs typeface="Roboto"/>
                <a:sym typeface="Roboto"/>
              </a:rPr>
              <a:t>Thank You!</a:t>
            </a:r>
            <a:endParaRPr sz="5900" b="1"/>
          </a:p>
        </p:txBody>
      </p:sp>
      <p:sp>
        <p:nvSpPr>
          <p:cNvPr id="135" name="Google Shape;135;p24"/>
          <p:cNvSpPr txBox="1">
            <a:spLocks noGrp="1"/>
          </p:cNvSpPr>
          <p:nvPr>
            <p:ph type="body" idx="1"/>
          </p:nvPr>
        </p:nvSpPr>
        <p:spPr>
          <a:xfrm>
            <a:off x="3232375" y="3194800"/>
            <a:ext cx="5804100" cy="16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523"/>
              <a:buNone/>
            </a:pPr>
            <a:r>
              <a:rPr lang="en" sz="1512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Contact Information:</a:t>
            </a:r>
            <a:endParaRPr sz="1512" b="1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09244" algn="l" rtl="0">
              <a:lnSpc>
                <a:spcPct val="95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270"/>
              <a:buFont typeface="Georgia"/>
              <a:buChar char="●"/>
            </a:pPr>
            <a:r>
              <a:rPr lang="en" sz="127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Name</a:t>
            </a:r>
            <a:r>
              <a:rPr lang="en" sz="127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 Jaswanth Gosu </a:t>
            </a:r>
            <a:endParaRPr sz="127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09244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70"/>
              <a:buFont typeface="Georgia"/>
              <a:buChar char="●"/>
            </a:pPr>
            <a:r>
              <a:rPr lang="en" sz="127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Email</a:t>
            </a:r>
            <a:r>
              <a:rPr lang="en" sz="127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 jaswanthgosu0909@gmail.com</a:t>
            </a:r>
            <a:endParaRPr sz="127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914400" lvl="1" indent="-309244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70"/>
              <a:buFont typeface="Georgia"/>
              <a:buChar char="●"/>
            </a:pPr>
            <a:r>
              <a:rPr lang="en" sz="1270" b="1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GitHub</a:t>
            </a:r>
            <a:r>
              <a:rPr lang="en" sz="127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 https://github.com/Jaswanth994</a:t>
            </a:r>
            <a:endParaRPr sz="1555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2825" y="1259150"/>
            <a:ext cx="6527678" cy="182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Problem Statement &amp; Overview</a:t>
            </a:r>
            <a:endParaRPr b="1"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744700" cy="3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4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Challenge:</a:t>
            </a:r>
            <a:endParaRPr sz="14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Efficiently solve arbitrary 3x3x3 Rubik’s Cube scrambles using code.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Provide a solution that is fast, robust, and user-friendly.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Demonstrate both algorithmic insight and practical usability.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SzPts val="852"/>
              <a:buNone/>
            </a:pPr>
            <a:r>
              <a:rPr lang="en" sz="14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Our Solution:    </a:t>
            </a:r>
            <a:r>
              <a:rPr lang="en" sz="1400" b="1" u="sng" dirty="0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r:id="rId3"/>
              </a:rPr>
              <a:t>GitHub Link</a:t>
            </a:r>
            <a:endParaRPr sz="14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Python implementation using an optimized A* search algorithm.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Compact core logic for the cube and moves.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Parallelized search for speed.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Interactive GUI for hands-on demo and visualization.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Automated testing suite for quality and benchmarking</a:t>
            </a: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3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Key Features:</a:t>
            </a:r>
            <a:endParaRPr sz="1400" b="1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Solves typical scrambles in seconds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User-friendly interface with animation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Comprehensive test coverage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Production-ready code architecture</a:t>
            </a:r>
            <a:endParaRPr sz="12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endParaRPr sz="1300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731035" y="2285781"/>
            <a:ext cx="217574" cy="21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System Architecture</a:t>
            </a:r>
            <a:endParaRPr b="1"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992600" cy="14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Components: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Cube Model: 54-sticker representation, move mechanics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Solver Engine: A* with pruning and parallelization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Interfaces: Both command-line and graphical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Testing Suite: Automated validation and performance testing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390625" y="2364775"/>
            <a:ext cx="5752800" cy="18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Visual:</a:t>
            </a:r>
            <a:br>
              <a:rPr lang="en" sz="1000" i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code folder tree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76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dk1"/>
                </a:solidFill>
                <a:highlight>
                  <a:schemeClr val="lt1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Algo-for-Rubik-s-Cube : 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├── cube.py         # Rubik's Cube data model, moves, and core state logic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├── solver.py       # A* algorithm, heuristics, move pruning, parallel solve logic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├── main.py         # Command-line interface for scramble, solve, and solution output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├── gui.py          # Interactive Tkinter GUI for manual play and animated solving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├── tests.py        # Unit tests for all major cube and solver functions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└── README.md       # Documentation, usage instructions, and project description</a:t>
            </a:r>
            <a:endParaRPr sz="18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UML Diagram</a:t>
            </a:r>
            <a:endParaRPr b="1"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chemeClr val="dk1"/>
              </a:solidFill>
              <a:highlight>
                <a:schemeClr val="lt1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000" y="1062575"/>
            <a:ext cx="4872800" cy="394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3064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Algorithm Deep Dive</a:t>
            </a:r>
            <a:endParaRPr b="1"/>
          </a:p>
        </p:txBody>
      </p:sp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311700" y="950350"/>
            <a:ext cx="8520600" cy="43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425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A* Search Implementation:</a:t>
            </a:r>
            <a:endParaRPr sz="1425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Heuristic Function: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Counts misplaced stickers (admissible and efficient)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Normalized: guides search without overestimating remaining moves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Balances optimality and computational speed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Optimization Techniques: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Move Pruning: Skips redundant moves (e.g., R R', consecutive same-face)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State Canonicalization: Avoids revisiting identical cube states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Timeout Control: Prevents infinite loops/stalls on difficult scrambles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Parallel Exploration: Explores all first moves in parallel threads for faster solution discovery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Search Parameters: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Max Depth: 22 moves (covers &gt;99% of practical 3x3x3 scrambles)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Timeout: 7–8 seconds per attempt (balances speed and reliability)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Memory Management: Set-based visited states; avoids RAM overload even on deep searches</a:t>
            </a:r>
            <a:br>
              <a:rPr lang="en" sz="1525">
                <a:latin typeface="Nunito"/>
                <a:ea typeface="Nunito"/>
                <a:cs typeface="Nunito"/>
                <a:sym typeface="Nunito"/>
              </a:rPr>
            </a:br>
            <a:endParaRPr sz="1525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Implementation Highlights</a:t>
            </a:r>
            <a:endParaRPr b="1"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r>
              <a:rPr lang="en" sz="136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Code Quality Features:</a:t>
            </a:r>
            <a:endParaRPr sz="136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Robust Error Handling: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Timeout mechanisms for challenging scrambles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Input validation and edge case coverage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Graceful degradation when solutions aren't found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Performance Optimizations: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Move sequence pruning reduces search space by 60%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Parallel processing on multi-core systems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Efficient state representation 54-element list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User Experience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Real-time solving animation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Interactive manual cube manipulation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Comprehensive move history and undo functionality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298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"/>
              <a:buChar char="●"/>
            </a:pPr>
            <a:r>
              <a:rPr lang="en" sz="11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Customizable scramble lengths 4-12 moves)</a:t>
            </a:r>
            <a:endParaRPr sz="11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endParaRPr sz="112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endParaRPr sz="112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endParaRPr sz="112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GUI Demo</a:t>
            </a:r>
            <a:endParaRPr b="1"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52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Key GUI Features: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2D net visualization with color coding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Interactive move buttons U, U', D, D', F, F', B, B', L, L', R, R')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Scramble length slider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Real-time status updates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Undo/Reset functionality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8" name="Google Shape;98;p19" title="AeroHack-ezgif.com-video-to-gif-converter-min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4500" y="661263"/>
            <a:ext cx="3056780" cy="3820975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9" name="Google Shape;99;p19"/>
          <p:cNvSpPr txBox="1"/>
          <p:nvPr/>
        </p:nvSpPr>
        <p:spPr>
          <a:xfrm>
            <a:off x="255300" y="3758575"/>
            <a:ext cx="41652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Note: The cube animation is set to 180ms per move, so it's hard to capture the solving steps clearly in a recording. However, the movements are clearly visible during actual use.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Console Output Demo</a:t>
            </a:r>
            <a:endParaRPr b="1"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73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Command-Line Interface Results:</a:t>
            </a:r>
            <a:endParaRPr sz="14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Demonstration:</a:t>
            </a:r>
            <a:endParaRPr sz="14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Clear input/output format</a:t>
            </a:r>
            <a:endParaRPr sz="14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Timing measurements</a:t>
            </a:r>
            <a:endParaRPr sz="14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Solution verification</a:t>
            </a:r>
            <a:endParaRPr sz="14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</a:pPr>
            <a:r>
              <a:rPr lang="en" sz="14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ASCII cube visualization</a:t>
            </a:r>
            <a:endParaRPr sz="14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6" name="Google Shape;106;p20" title="main_outpu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4799" y="695275"/>
            <a:ext cx="4166150" cy="387360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443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Testing &amp; Validation</a:t>
            </a:r>
            <a:endParaRPr b="1"/>
          </a:p>
        </p:txBody>
      </p:sp>
      <p:sp>
        <p:nvSpPr>
          <p:cNvPr id="112" name="Google Shape;112;p21"/>
          <p:cNvSpPr txBox="1">
            <a:spLocks noGrp="1"/>
          </p:cNvSpPr>
          <p:nvPr>
            <p:ph type="body" idx="1"/>
          </p:nvPr>
        </p:nvSpPr>
        <p:spPr>
          <a:xfrm>
            <a:off x="212100" y="1215800"/>
            <a:ext cx="3922500" cy="23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Test Coverage: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unito"/>
              <a:buChar char="●"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Edge Cases: Already solved cube (returns empty solution)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unito"/>
              <a:buChar char="●"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Known Scrambles: Fixed test cases for repeatability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unito"/>
              <a:buChar char="●"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Random Scrambles: Batch testing with timeout protection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unito"/>
              <a:buChar char="●"/>
            </a:pP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Performance Testing: Timing analysis across various difficulties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4134600" y="722700"/>
            <a:ext cx="3645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Comprehensive Test Suite:</a:t>
            </a:r>
            <a:endParaRPr sz="16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4" name="Google Shape;114;p21" title="tests_output1.png"/>
          <p:cNvPicPr preferRelativeResize="0"/>
          <p:nvPr/>
        </p:nvPicPr>
        <p:blipFill rotWithShape="1">
          <a:blip r:embed="rId3">
            <a:alphaModFix/>
          </a:blip>
          <a:srcRect r="4961"/>
          <a:stretch/>
        </p:blipFill>
        <p:spPr>
          <a:xfrm>
            <a:off x="4284475" y="1215800"/>
            <a:ext cx="4663924" cy="2621125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5" name="Google Shape;115;p21"/>
          <p:cNvSpPr txBox="1"/>
          <p:nvPr/>
        </p:nvSpPr>
        <p:spPr>
          <a:xfrm>
            <a:off x="212100" y="3247200"/>
            <a:ext cx="5135400" cy="18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Results: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All tests pass consistently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Robust timeout handling prevents infinite loops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4–8 move scrambles: solves in &lt;1 second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9–12 move scrambles: solves in 8–15 seconds (max-depth/timeout limits)</a:t>
            </a:r>
            <a:endParaRPr sz="115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162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0"/>
              <a:buFont typeface="Nunito"/>
              <a:buChar char="●"/>
            </a:pPr>
            <a:r>
              <a:rPr lang="en" sz="115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Success rate: 90-92% on all tested fixed and random scrambles within max_depth</a:t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831</Words>
  <Application>Microsoft Office PowerPoint</Application>
  <PresentationFormat>On-screen Show (16:9)</PresentationFormat>
  <Paragraphs>131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Roboto</vt:lpstr>
      <vt:lpstr>Georgia</vt:lpstr>
      <vt:lpstr>Arial</vt:lpstr>
      <vt:lpstr>Nunito</vt:lpstr>
      <vt:lpstr>Simple Light</vt:lpstr>
      <vt:lpstr>  AeroHack 2025 CS</vt:lpstr>
      <vt:lpstr>Problem Statement &amp; Overview</vt:lpstr>
      <vt:lpstr>System Architecture</vt:lpstr>
      <vt:lpstr>UML Diagram</vt:lpstr>
      <vt:lpstr>Algorithm Deep Dive</vt:lpstr>
      <vt:lpstr>Implementation Highlights</vt:lpstr>
      <vt:lpstr>GUI Demo</vt:lpstr>
      <vt:lpstr>Console Output Demo</vt:lpstr>
      <vt:lpstr>Testing &amp; Validation</vt:lpstr>
      <vt:lpstr>Future Enhancements</vt:lpstr>
      <vt:lpstr>Why Our Solution Stands Out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GOSU JASWANTH</cp:lastModifiedBy>
  <cp:revision>3</cp:revision>
  <dcterms:modified xsi:type="dcterms:W3CDTF">2025-08-01T16:10:57Z</dcterms:modified>
</cp:coreProperties>
</file>